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50" r:id="rId1"/>
    <p:sldMasterId id="2147483652" r:id="rId2"/>
  </p:sldMasterIdLst>
  <p:notesMasterIdLst>
    <p:notesMasterId r:id="rId13"/>
  </p:notesMasterIdLst>
  <p:handoutMasterIdLst>
    <p:handoutMasterId r:id="rId14"/>
  </p:handoutMasterIdLst>
  <p:sldIdLst>
    <p:sldId id="525" r:id="rId3"/>
    <p:sldId id="543" r:id="rId4"/>
    <p:sldId id="554" r:id="rId5"/>
    <p:sldId id="555" r:id="rId6"/>
    <p:sldId id="556" r:id="rId7"/>
    <p:sldId id="557" r:id="rId8"/>
    <p:sldId id="558" r:id="rId9"/>
    <p:sldId id="552" r:id="rId10"/>
    <p:sldId id="535" r:id="rId11"/>
    <p:sldId id="542" r:id="rId12"/>
  </p:sldIdLst>
  <p:sldSz cx="10160000" cy="7620000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Title" id="{81088C9C-CDD4-4A6A-9294-BF209D6A2A5D}">
          <p14:sldIdLst>
            <p14:sldId id="525"/>
          </p14:sldIdLst>
        </p14:section>
        <p14:section name="Content Slides" id="{CA0BE58A-A952-43CE-AE0F-8852D0A75BE1}">
          <p14:sldIdLst>
            <p14:sldId id="543"/>
            <p14:sldId id="554"/>
            <p14:sldId id="555"/>
            <p14:sldId id="556"/>
            <p14:sldId id="557"/>
            <p14:sldId id="558"/>
            <p14:sldId id="552"/>
            <p14:sldId id="535"/>
            <p14:sldId id="5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423" userDrawn="1">
          <p15:clr>
            <a:srgbClr val="A4A3A4"/>
          </p15:clr>
        </p15:guide>
        <p15:guide id="2" pos="32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artik sharma" initials="K" lastIdx="9" clrIdx="0"/>
  <p:cmAuthor id="1" name="AceEngineer" initials="A" lastIdx="4" clrIdx="1">
    <p:extLst/>
  </p:cmAuthor>
  <p:cmAuthor id="2" name="Sabitha" initials="S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66"/>
    <a:srgbClr val="0000FF"/>
    <a:srgbClr val="339933"/>
    <a:srgbClr val="6C0000"/>
    <a:srgbClr val="006600"/>
    <a:srgbClr val="FFFFFF"/>
    <a:srgbClr val="EAEFF7"/>
    <a:srgbClr val="B3EBFF"/>
    <a:srgbClr val="FFE38B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45" autoAdjust="0"/>
    <p:restoredTop sz="94364" autoAdjust="0"/>
  </p:normalViewPr>
  <p:slideViewPr>
    <p:cSldViewPr snapToGrid="0">
      <p:cViewPr varScale="1">
        <p:scale>
          <a:sx n="60" d="100"/>
          <a:sy n="60" d="100"/>
        </p:scale>
        <p:origin x="1428" y="72"/>
      </p:cViewPr>
      <p:guideLst>
        <p:guide orient="horz" pos="2423"/>
        <p:guide pos="32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4662"/>
    </p:cViewPr>
  </p:sorterViewPr>
  <p:notesViewPr>
    <p:cSldViewPr snapToGrid="0">
      <p:cViewPr varScale="1">
        <p:scale>
          <a:sx n="57" d="100"/>
          <a:sy n="57" d="100"/>
        </p:scale>
        <p:origin x="18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2EF44-A063-453A-89B4-FC9395EF8A6A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C64AF7-FFAE-4C55-8708-9C601E6CA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53973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82070314"/>
      </p:ext>
    </p:extLst>
  </p:cSld>
  <p:clrMap bg1="lt1" tx1="dk1" bg2="dk2" tx2="lt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210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36600" y="2209801"/>
            <a:ext cx="8636000" cy="528637"/>
          </a:xfrm>
          <a:prstGeom prst="rect">
            <a:avLst/>
          </a:prstGeom>
        </p:spPr>
        <p:txBody>
          <a:bodyPr/>
          <a:lstStyle>
            <a:lvl1pPr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Client Title – Click to edit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32467" y="5410200"/>
            <a:ext cx="7112000" cy="533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date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776111" y="3101622"/>
            <a:ext cx="8494712" cy="116557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Project Title – Click to edit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812800" y="4572000"/>
            <a:ext cx="8494712" cy="6096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Presentation Title – Click to edit</a:t>
            </a:r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>
          <a:xfrm>
            <a:off x="516467" y="571280"/>
            <a:ext cx="9144000" cy="738664"/>
            <a:chOff x="658712" y="622457"/>
            <a:chExt cx="8918917" cy="400414"/>
          </a:xfrm>
        </p:grpSpPr>
        <p:sp>
          <p:nvSpPr>
            <p:cNvPr id="9" name="TextBox 8"/>
            <p:cNvSpPr txBox="1"/>
            <p:nvPr userDrawn="1"/>
          </p:nvSpPr>
          <p:spPr>
            <a:xfrm>
              <a:off x="658712" y="622457"/>
              <a:ext cx="8918917" cy="40041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339933"/>
              </a:solidFill>
              <a:prstDash val="soli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b="1" dirty="0" smtClean="0">
                  <a:solidFill>
                    <a:srgbClr val="339933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	AceEngineer Oil and Gas</a:t>
              </a:r>
            </a:p>
            <a:p>
              <a:pPr algn="ctr"/>
              <a:r>
                <a:rPr lang="en-IN" sz="1400" b="1" dirty="0" smtClean="0">
                  <a:solidFill>
                    <a:srgbClr val="339933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	Marine Offshore Structural Engineering</a:t>
              </a:r>
              <a:endParaRPr lang="en-IN" sz="1400" b="1" dirty="0">
                <a:solidFill>
                  <a:srgbClr val="339933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654" y="633315"/>
              <a:ext cx="2516544" cy="3657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584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208462"/>
            <a:ext cx="9791115" cy="748142"/>
          </a:xfrm>
          <a:prstGeom prst="rect">
            <a:avLst/>
          </a:prstGeom>
        </p:spPr>
        <p:txBody>
          <a:bodyPr anchor="ctr" anchorCtr="0"/>
          <a:lstStyle>
            <a:lvl1pPr algn="ctr"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Edit Heading as Required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505" y="1167619"/>
            <a:ext cx="4459459" cy="569514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 marL="3657509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8"/>
            <a:endParaRPr lang="en-US" dirty="0" smtClean="0"/>
          </a:p>
          <a:p>
            <a:pPr lvl="8"/>
            <a:endParaRPr lang="en-US" dirty="0" smtClean="0"/>
          </a:p>
          <a:p>
            <a:pPr lvl="8"/>
            <a:endParaRPr lang="en-US" dirty="0" smtClean="0"/>
          </a:p>
          <a:p>
            <a:pPr lvl="8"/>
            <a:endParaRPr lang="en-US" dirty="0" smtClean="0"/>
          </a:p>
          <a:p>
            <a:pPr lvl="8"/>
            <a:endParaRPr lang="en-US" dirty="0" smtClean="0"/>
          </a:p>
          <a:p>
            <a:pPr lvl="8"/>
            <a:endParaRPr lang="en-US" dirty="0" smtClean="0"/>
          </a:p>
          <a:p>
            <a:pPr lvl="8"/>
            <a:endParaRPr lang="en-US" dirty="0" smtClean="0"/>
          </a:p>
          <a:p>
            <a:pPr lvl="8"/>
            <a:endParaRPr lang="en-US" dirty="0" smtClean="0"/>
          </a:p>
          <a:p>
            <a:pPr lvl="8"/>
            <a:endParaRPr lang="en-US" dirty="0" smtClean="0"/>
          </a:p>
          <a:p>
            <a:pPr lvl="8"/>
            <a:endParaRPr lang="en-US" dirty="0" smtClean="0"/>
          </a:p>
          <a:p>
            <a:pPr lvl="8"/>
            <a:endParaRPr lang="en-US" dirty="0" smtClean="0"/>
          </a:p>
          <a:p>
            <a:pPr lvl="8"/>
            <a:endParaRPr lang="en-US" dirty="0" smtClean="0"/>
          </a:p>
          <a:p>
            <a:pPr lvl="8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5244905" y="1167618"/>
            <a:ext cx="4459459" cy="569514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 marL="3657509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8"/>
            <a:endParaRPr lang="en-US" dirty="0" smtClean="0"/>
          </a:p>
          <a:p>
            <a:pPr lvl="8"/>
            <a:endParaRPr lang="en-US" dirty="0" smtClean="0"/>
          </a:p>
          <a:p>
            <a:pPr lvl="8"/>
            <a:endParaRPr lang="en-US" dirty="0" smtClean="0"/>
          </a:p>
          <a:p>
            <a:pPr lvl="8"/>
            <a:endParaRPr lang="en-US" dirty="0" smtClean="0"/>
          </a:p>
          <a:p>
            <a:pPr lvl="8"/>
            <a:endParaRPr lang="en-US" dirty="0" smtClean="0"/>
          </a:p>
          <a:p>
            <a:pPr lvl="8"/>
            <a:endParaRPr lang="en-US" dirty="0" smtClean="0"/>
          </a:p>
          <a:p>
            <a:pPr lvl="8"/>
            <a:endParaRPr lang="en-US" dirty="0" smtClean="0"/>
          </a:p>
          <a:p>
            <a:pPr lvl="8"/>
            <a:endParaRPr lang="en-US" dirty="0" smtClean="0"/>
          </a:p>
          <a:p>
            <a:pPr lvl="8"/>
            <a:endParaRPr lang="en-US" dirty="0" smtClean="0"/>
          </a:p>
          <a:p>
            <a:pPr lvl="8"/>
            <a:endParaRPr lang="en-US" dirty="0" smtClean="0"/>
          </a:p>
          <a:p>
            <a:pPr lvl="8"/>
            <a:endParaRPr lang="en-US" dirty="0" smtClean="0"/>
          </a:p>
          <a:p>
            <a:pPr lvl="8"/>
            <a:endParaRPr lang="en-US" dirty="0" smtClean="0"/>
          </a:p>
          <a:p>
            <a:pPr lvl="8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57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ceEngineer Matter Layout Page No.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90963" y="200465"/>
            <a:ext cx="9777412" cy="76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Edit Heading as Required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20506" y="1167619"/>
            <a:ext cx="9242473" cy="569514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 marL="3657509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8"/>
            <a:endParaRPr lang="en-US" dirty="0" smtClean="0"/>
          </a:p>
          <a:p>
            <a:pPr lvl="8"/>
            <a:endParaRPr lang="en-US" dirty="0" smtClean="0"/>
          </a:p>
          <a:p>
            <a:pPr lvl="8"/>
            <a:endParaRPr lang="en-US" dirty="0" smtClean="0"/>
          </a:p>
          <a:p>
            <a:pPr lvl="8"/>
            <a:endParaRPr lang="en-US" dirty="0" smtClean="0"/>
          </a:p>
          <a:p>
            <a:pPr lvl="8"/>
            <a:endParaRPr lang="en-US" dirty="0" smtClean="0"/>
          </a:p>
          <a:p>
            <a:pPr lvl="8"/>
            <a:endParaRPr lang="en-US" dirty="0" smtClean="0"/>
          </a:p>
          <a:p>
            <a:pPr lvl="8"/>
            <a:endParaRPr lang="en-US" dirty="0" smtClean="0"/>
          </a:p>
          <a:p>
            <a:pPr lvl="8"/>
            <a:endParaRPr lang="en-US" dirty="0" smtClean="0"/>
          </a:p>
          <a:p>
            <a:pPr lvl="8"/>
            <a:endParaRPr lang="en-US" dirty="0" smtClean="0"/>
          </a:p>
          <a:p>
            <a:pPr lvl="8"/>
            <a:endParaRPr lang="en-US" dirty="0" smtClean="0"/>
          </a:p>
          <a:p>
            <a:pPr lvl="8"/>
            <a:endParaRPr lang="en-US" dirty="0" smtClean="0"/>
          </a:p>
          <a:p>
            <a:pPr lvl="8"/>
            <a:endParaRPr lang="en-US" dirty="0" smtClean="0"/>
          </a:p>
          <a:p>
            <a:pPr lvl="8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74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8042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  <p:hf sldNum="0" hdr="0" ftr="0"/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764" y="7096332"/>
            <a:ext cx="1398469" cy="41658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68273" y="228601"/>
            <a:ext cx="9823451" cy="761999"/>
          </a:xfrm>
          <a:prstGeom prst="rect">
            <a:avLst/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" name="TextBox 3"/>
          <p:cNvSpPr txBox="1"/>
          <p:nvPr userDrawn="1"/>
        </p:nvSpPr>
        <p:spPr>
          <a:xfrm>
            <a:off x="8598568" y="7236024"/>
            <a:ext cx="1393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C5D3CCB-F7F2-48CD-868E-C108301ABC2B}" type="slidenum">
              <a:rPr lang="en-US" sz="1400" smtClean="0"/>
              <a:pPr algn="r"/>
              <a:t>‹#›</a:t>
            </a:fld>
            <a:r>
              <a:rPr lang="en-US" sz="1400" dirty="0" smtClean="0"/>
              <a:t> of</a:t>
            </a:r>
            <a:r>
              <a:rPr lang="en-US" sz="1400" baseline="0" dirty="0" smtClean="0"/>
              <a:t> 8</a:t>
            </a:r>
            <a:endParaRPr lang="en-US" sz="1400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50455" y="7213997"/>
            <a:ext cx="4155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 smtClean="0"/>
              <a:t>0113-PRE-0001-01 </a:t>
            </a:r>
            <a:r>
              <a:rPr lang="en-US" sz="1200" dirty="0" smtClean="0"/>
              <a:t>APISTD2RD Methods(Draft1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454685" y="2"/>
            <a:ext cx="1537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aseline="0" dirty="0" smtClean="0"/>
              <a:t>29</a:t>
            </a:r>
            <a:r>
              <a:rPr lang="en-US" sz="1200" baseline="30000" dirty="0" smtClean="0"/>
              <a:t>th</a:t>
            </a:r>
            <a:r>
              <a:rPr lang="en-US" sz="1200" baseline="0" dirty="0" smtClean="0"/>
              <a:t> Sept </a:t>
            </a:r>
            <a:r>
              <a:rPr lang="en-US" sz="1200" dirty="0" smtClean="0"/>
              <a:t>2018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41749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29</a:t>
            </a:r>
            <a:r>
              <a:rPr lang="en-IN" baseline="30000" dirty="0" smtClean="0"/>
              <a:t>th</a:t>
            </a:r>
            <a:r>
              <a:rPr lang="en-IN" dirty="0" smtClean="0"/>
              <a:t> Sept </a:t>
            </a:r>
            <a:r>
              <a:rPr lang="en-IN" dirty="0" smtClean="0"/>
              <a:t>2018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800" dirty="0" smtClean="0"/>
              <a:t>API-STD-2RD Methods</a:t>
            </a:r>
            <a:endParaRPr lang="en-US" sz="2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812800" y="4267200"/>
            <a:ext cx="8494712" cy="914400"/>
          </a:xfrm>
        </p:spPr>
        <p:txBody>
          <a:bodyPr>
            <a:normAutofit/>
          </a:bodyPr>
          <a:lstStyle/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01223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0" dirty="0" smtClean="0"/>
              <a:t>Document Revision History</a:t>
            </a:r>
            <a:endParaRPr lang="en-US" b="0" dirty="0"/>
          </a:p>
        </p:txBody>
      </p:sp>
      <p:graphicFrame>
        <p:nvGraphicFramePr>
          <p:cNvPr id="4" name="Group 8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4465517"/>
              </p:ext>
            </p:extLst>
          </p:nvPr>
        </p:nvGraphicFramePr>
        <p:xfrm>
          <a:off x="545432" y="1363577"/>
          <a:ext cx="9015663" cy="5178208"/>
        </p:xfrm>
        <a:graphic>
          <a:graphicData uri="http://schemas.openxmlformats.org/drawingml/2006/table">
            <a:tbl>
              <a:tblPr/>
              <a:tblGrid>
                <a:gridCol w="630086"/>
                <a:gridCol w="3204878"/>
                <a:gridCol w="855671"/>
                <a:gridCol w="295595"/>
                <a:gridCol w="1369073"/>
                <a:gridCol w="1415748"/>
                <a:gridCol w="1244612"/>
              </a:tblGrid>
              <a:tr h="518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99CC00"/>
                        </a:buClr>
                        <a:buSzTx/>
                        <a:buFont typeface="Univers 45 Light" pitchFamily="2" charset="0"/>
                        <a:buNone/>
                        <a:tabLst/>
                      </a:pPr>
                      <a:endParaRPr kumimoji="0" lang="en-GB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0" marR="45720" marT="45396" marB="4539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99CC00"/>
                        </a:buClr>
                        <a:buSzTx/>
                        <a:buFont typeface="Univers 45 Light" pitchFamily="2" charset="0"/>
                        <a:buNone/>
                        <a:tabLst/>
                      </a:pPr>
                      <a:endParaRPr kumimoji="0" lang="en-GB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0" marR="45720" marT="45396" marB="4539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99CC00"/>
                        </a:buClr>
                        <a:buSzTx/>
                        <a:buFont typeface="Univers 45 Light" pitchFamily="2" charset="0"/>
                        <a:buNone/>
                        <a:tabLst/>
                      </a:pPr>
                      <a:endParaRPr kumimoji="0" lang="en-GB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0" marR="45720" marT="45396" marB="4539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99CC00"/>
                        </a:buClr>
                        <a:buSzTx/>
                        <a:buFont typeface="Univers 45 Light" pitchFamily="2" charset="0"/>
                        <a:buNone/>
                        <a:tabLst/>
                      </a:pPr>
                      <a:endParaRPr kumimoji="0" 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0" marR="45720" marT="45396" marB="4539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99CC00"/>
                        </a:buClr>
                        <a:buSzTx/>
                        <a:buFont typeface="Univers 45 Light" pitchFamily="2" charset="0"/>
                        <a:buNone/>
                        <a:tabLst/>
                      </a:pPr>
                      <a:endParaRPr kumimoji="0" lang="en-GB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0" marR="45720" marT="45396" marB="4539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99CC00"/>
                        </a:buClr>
                        <a:buSzTx/>
                        <a:buFont typeface="Univers 45 Light" pitchFamily="2" charset="0"/>
                        <a:buNone/>
                        <a:tabLst/>
                      </a:pPr>
                      <a:endParaRPr kumimoji="0" lang="en-GB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0" marR="45720" marT="45396" marB="4539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8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99CC00"/>
                        </a:buClr>
                        <a:buSzTx/>
                        <a:buFont typeface="Univers 45 Light" pitchFamily="2" charset="0"/>
                        <a:buNone/>
                        <a:tabLst/>
                      </a:pPr>
                      <a:endParaRPr kumimoji="0" lang="en-GB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0" marR="45720" marT="45396" marB="4539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99CC00"/>
                        </a:buClr>
                        <a:buSzTx/>
                        <a:buFont typeface="Univers 45 Light" pitchFamily="2" charset="0"/>
                        <a:buNone/>
                        <a:tabLst/>
                      </a:pPr>
                      <a:endParaRPr kumimoji="0" lang="en-GB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0" marR="45720" marT="45396" marB="4539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99CC00"/>
                        </a:buClr>
                        <a:buSzTx/>
                        <a:buFont typeface="Univers 45 Light" pitchFamily="2" charset="0"/>
                        <a:buNone/>
                        <a:tabLst/>
                      </a:pPr>
                      <a:endParaRPr kumimoji="0" lang="en-GB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0" marR="45720" marT="45396" marB="4539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99CC00"/>
                        </a:buClr>
                        <a:buSzTx/>
                        <a:buFont typeface="Univers 45 Light" pitchFamily="2" charset="0"/>
                        <a:buNone/>
                        <a:tabLst/>
                      </a:pPr>
                      <a:endParaRPr kumimoji="0" 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0" marR="45720" marT="45396" marB="4539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99CC00"/>
                        </a:buClr>
                        <a:buSzTx/>
                        <a:buFont typeface="Univers 45 Light" pitchFamily="2" charset="0"/>
                        <a:buNone/>
                        <a:tabLst/>
                      </a:pPr>
                      <a:endParaRPr kumimoji="0" lang="en-GB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0" marR="45720" marT="45396" marB="4539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99CC00"/>
                        </a:buClr>
                        <a:buSzTx/>
                        <a:buFont typeface="Univers 45 Light" pitchFamily="2" charset="0"/>
                        <a:buNone/>
                        <a:tabLst/>
                      </a:pPr>
                      <a:endParaRPr kumimoji="0" lang="en-GB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0" marR="45720" marT="45396" marB="4539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8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99CC00"/>
                        </a:buClr>
                        <a:buSzTx/>
                        <a:buFont typeface="Univers 45 Light" pitchFamily="2" charset="0"/>
                        <a:buNone/>
                        <a:tabLst/>
                      </a:pPr>
                      <a:endParaRPr kumimoji="0" lang="en-GB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0" marR="45720" marT="45396" marB="4539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99CC00"/>
                        </a:buClr>
                        <a:buSzTx/>
                        <a:buFont typeface="Univers 45 Light" pitchFamily="2" charset="0"/>
                        <a:buNone/>
                        <a:tabLst/>
                      </a:pPr>
                      <a:endParaRPr kumimoji="0" lang="en-GB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0" marR="45720" marT="45396" marB="4539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45396" marB="453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99CC00"/>
                        </a:buClr>
                        <a:buSzTx/>
                        <a:buFont typeface="Univers 45 Light" pitchFamily="2" charset="0"/>
                        <a:buNone/>
                        <a:tabLst/>
                        <a:defRPr/>
                      </a:pPr>
                      <a:endParaRPr kumimoji="0" 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  <a:sym typeface="Arial"/>
                      </a:endParaRPr>
                    </a:p>
                  </a:txBody>
                  <a:tcPr marL="45720" marR="45720" marT="45396" marB="453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99CC00"/>
                        </a:buClr>
                        <a:buSzTx/>
                        <a:buFont typeface="Univers 45 Light" pitchFamily="2" charset="0"/>
                        <a:buNone/>
                        <a:tabLst/>
                      </a:pPr>
                      <a:endParaRPr kumimoji="0" lang="en-GB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0" marR="45720" marT="45396" marB="4539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99CC00"/>
                        </a:buClr>
                        <a:buSzTx/>
                        <a:buFont typeface="Univers 45 Light" pitchFamily="2" charset="0"/>
                        <a:buNone/>
                        <a:tabLst/>
                      </a:pPr>
                      <a:endParaRPr kumimoji="0" lang="en-GB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0" marR="45720" marT="45396" marB="4539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8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99CC00"/>
                        </a:buClr>
                        <a:buSzTx/>
                        <a:buFont typeface="Univers 45 Light" pitchFamily="2" charset="0"/>
                        <a:buNone/>
                        <a:tabLst/>
                      </a:pPr>
                      <a:endParaRPr kumimoji="0" lang="en-GB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0" marR="45720" marT="45396" marB="4539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99CC00"/>
                        </a:buClr>
                        <a:buSzTx/>
                        <a:buFont typeface="Univers 45 Light" pitchFamily="2" charset="0"/>
                        <a:buNone/>
                        <a:tabLst/>
                        <a:defRPr/>
                      </a:pPr>
                      <a:endParaRPr kumimoji="0" lang="en-US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0" marR="45720" marT="45396" marB="453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45396" marB="453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99CC00"/>
                        </a:buClr>
                        <a:buSzTx/>
                        <a:buFont typeface="Univers 45 Light" pitchFamily="2" charset="0"/>
                        <a:buNone/>
                        <a:tabLst/>
                        <a:defRPr/>
                      </a:pPr>
                      <a:endParaRPr kumimoji="0" 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  <a:sym typeface="Arial"/>
                      </a:endParaRPr>
                    </a:p>
                  </a:txBody>
                  <a:tcPr marL="45720" marR="45720" marT="45396" marB="453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99CC00"/>
                        </a:buClr>
                        <a:buSzTx/>
                        <a:buFont typeface="Univers 45 Light" pitchFamily="2" charset="0"/>
                        <a:buNone/>
                        <a:tabLst/>
                        <a:defRPr/>
                      </a:pPr>
                      <a:endParaRPr kumimoji="0" 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  <a:sym typeface="Arial"/>
                      </a:endParaRPr>
                    </a:p>
                  </a:txBody>
                  <a:tcPr marL="45720" marR="45720" marT="45396" marB="453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99CC00"/>
                        </a:buClr>
                        <a:buSzTx/>
                        <a:buFont typeface="Univers 45 Light" pitchFamily="2" charset="0"/>
                        <a:buNone/>
                        <a:tabLst/>
                        <a:defRPr/>
                      </a:pPr>
                      <a:endParaRPr kumimoji="0" 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  <a:sym typeface="Arial"/>
                      </a:endParaRPr>
                    </a:p>
                  </a:txBody>
                  <a:tcPr marL="45720" marR="45720" marT="45396" marB="453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8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99CC00"/>
                        </a:buClr>
                        <a:buSzTx/>
                        <a:buFont typeface="Univers 45 Light" pitchFamily="2" charset="0"/>
                        <a:buNone/>
                        <a:tabLst/>
                      </a:pPr>
                      <a:endParaRPr kumimoji="0" lang="en-GB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0" marR="45720" marT="45396" marB="4539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99CC00"/>
                        </a:buClr>
                        <a:buSzTx/>
                        <a:buFont typeface="Univers 45 Light" pitchFamily="2" charset="0"/>
                        <a:buNone/>
                        <a:tabLst/>
                        <a:defRPr/>
                      </a:pPr>
                      <a:endParaRPr kumimoji="0" lang="en-US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0" marR="45720" marT="45396" marB="453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45396" marB="453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99CC00"/>
                        </a:buClr>
                        <a:buSzTx/>
                        <a:buFont typeface="Univers 45 Light" pitchFamily="2" charset="0"/>
                        <a:buNone/>
                        <a:tabLst/>
                        <a:defRPr/>
                      </a:pPr>
                      <a:endParaRPr kumimoji="0" 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  <a:sym typeface="Arial"/>
                      </a:endParaRPr>
                    </a:p>
                  </a:txBody>
                  <a:tcPr marL="45720" marR="45720" marT="45396" marB="453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99CC00"/>
                        </a:buClr>
                        <a:buSzTx/>
                        <a:buFont typeface="Univers 45 Light" pitchFamily="2" charset="0"/>
                        <a:buNone/>
                        <a:tabLst/>
                        <a:defRPr/>
                      </a:pPr>
                      <a:endParaRPr kumimoji="0" 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  <a:sym typeface="Arial"/>
                      </a:endParaRPr>
                    </a:p>
                  </a:txBody>
                  <a:tcPr marL="45720" marR="45720" marT="45396" marB="453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99CC00"/>
                        </a:buClr>
                        <a:buSzTx/>
                        <a:buFont typeface="Univers 45 Light" pitchFamily="2" charset="0"/>
                        <a:buNone/>
                        <a:tabLst/>
                        <a:defRPr/>
                      </a:pPr>
                      <a:endParaRPr kumimoji="0" 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  <a:sym typeface="Arial"/>
                      </a:endParaRPr>
                    </a:p>
                  </a:txBody>
                  <a:tcPr marL="45720" marR="45720" marT="45396" marB="453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65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99CC00"/>
                        </a:buClr>
                        <a:buSzTx/>
                        <a:buFont typeface="Univers 45 Light" pitchFamily="2" charset="0"/>
                        <a:buNone/>
                        <a:tabLst/>
                      </a:pPr>
                      <a:endParaRPr kumimoji="0" lang="en-GB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0" marR="45720" marT="45396" marB="4539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99CC00"/>
                        </a:buClr>
                        <a:buSzTx/>
                        <a:buFont typeface="Univers 45 Light" pitchFamily="2" charset="0"/>
                        <a:buNone/>
                        <a:tabLst/>
                      </a:pPr>
                      <a:endParaRPr kumimoji="0" lang="en-US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0" marR="45720" marT="45396" marB="453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45396" marB="453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99CC00"/>
                        </a:buClr>
                        <a:buSzTx/>
                        <a:buFont typeface="Univers 45 Light" pitchFamily="2" charset="0"/>
                        <a:buNone/>
                        <a:tabLst/>
                        <a:defRPr/>
                      </a:pPr>
                      <a:endParaRPr kumimoji="0" 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  <a:sym typeface="Arial"/>
                      </a:endParaRPr>
                    </a:p>
                  </a:txBody>
                  <a:tcPr marL="45720" marR="45720" marT="45396" marB="453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99CC00"/>
                        </a:buClr>
                        <a:buSzTx/>
                        <a:buFont typeface="Univers 45 Light" pitchFamily="2" charset="0"/>
                        <a:buNone/>
                        <a:tabLst/>
                        <a:defRPr/>
                      </a:pPr>
                      <a:endParaRPr kumimoji="0" 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  <a:sym typeface="Arial"/>
                      </a:endParaRPr>
                    </a:p>
                  </a:txBody>
                  <a:tcPr marL="45720" marR="45720" marT="45396" marB="453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99CC00"/>
                        </a:buClr>
                        <a:buSzTx/>
                        <a:buFont typeface="Univers 45 Light" pitchFamily="2" charset="0"/>
                        <a:buNone/>
                        <a:tabLst/>
                        <a:defRPr/>
                      </a:pPr>
                      <a:endParaRPr kumimoji="0" 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  <a:sym typeface="Arial"/>
                      </a:endParaRPr>
                    </a:p>
                  </a:txBody>
                  <a:tcPr marL="45720" marR="45720" marT="45396" marB="453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65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99CC00"/>
                        </a:buClr>
                        <a:buSzTx/>
                        <a:buFont typeface="Univers 45 Light" pitchFamily="2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</a:t>
                      </a:r>
                    </a:p>
                  </a:txBody>
                  <a:tcPr marL="45720" marR="45720" marT="45396" marB="4539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99CC00"/>
                        </a:buClr>
                        <a:buSzTx/>
                        <a:buFont typeface="Univers 45 Light" pitchFamily="2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New Document</a:t>
                      </a:r>
                      <a:endParaRPr kumimoji="0" lang="en-GB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0" marR="45720" marT="45396" marB="453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  <a:r>
                        <a:rPr lang="en-US" sz="1200" kern="1200" baseline="300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sz="12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June 2017</a:t>
                      </a:r>
                      <a:endParaRPr lang="en-US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45396" marB="453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99CC00"/>
                        </a:buClr>
                        <a:buSzTx/>
                        <a:buFont typeface="Univers 45 Light" pitchFamily="2" charset="0"/>
                        <a:buNone/>
                        <a:tabLst/>
                        <a:defRPr/>
                      </a:pPr>
                      <a:r>
                        <a:rPr kumimoji="0" lang="en-GB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  <a:sym typeface="Arial"/>
                        </a:rPr>
                        <a:t>VK</a:t>
                      </a:r>
                    </a:p>
                  </a:txBody>
                  <a:tcPr marL="45720" marR="45720" marT="45396" marB="453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99CC00"/>
                        </a:buClr>
                        <a:buSzTx/>
                        <a:buFont typeface="Univers 45 Light" pitchFamily="2" charset="0"/>
                        <a:buNone/>
                        <a:tabLst/>
                        <a:defRPr/>
                      </a:pPr>
                      <a:endParaRPr kumimoji="0" 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  <a:sym typeface="Arial"/>
                      </a:endParaRPr>
                    </a:p>
                  </a:txBody>
                  <a:tcPr marL="45720" marR="45720" marT="45396" marB="453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99CC00"/>
                        </a:buClr>
                        <a:buSzTx/>
                        <a:buFont typeface="Univers 45 Light" pitchFamily="2" charset="0"/>
                        <a:buNone/>
                        <a:tabLst/>
                        <a:defRPr/>
                      </a:pPr>
                      <a:endParaRPr kumimoji="0" 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  <a:sym typeface="Arial"/>
                      </a:endParaRPr>
                    </a:p>
                  </a:txBody>
                  <a:tcPr marL="45720" marR="45720" marT="45396" marB="453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89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99CC00"/>
                        </a:buClr>
                        <a:buSzTx/>
                        <a:buFont typeface="Univers 45 Light" pitchFamily="2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Rev</a:t>
                      </a:r>
                    </a:p>
                  </a:txBody>
                  <a:tcPr marL="45720" marR="45720" marT="45396" marB="4539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99CC00"/>
                        </a:buClr>
                        <a:buSzTx/>
                        <a:buFont typeface="Univers 45 Light" pitchFamily="2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Description</a:t>
                      </a:r>
                    </a:p>
                  </a:txBody>
                  <a:tcPr marL="45720" marR="45720" marT="45396" marB="4539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99CC00"/>
                        </a:buClr>
                        <a:buSzTx/>
                        <a:buFont typeface="Univers 45 Light" pitchFamily="2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Date</a:t>
                      </a:r>
                    </a:p>
                  </a:txBody>
                  <a:tcPr marL="45720" marR="45720" marT="45396" marB="4539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99CC00"/>
                        </a:buClr>
                        <a:buSzTx/>
                        <a:buFont typeface="Univers 45 Light" pitchFamily="2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Author</a:t>
                      </a:r>
                    </a:p>
                  </a:txBody>
                  <a:tcPr marL="45720" marR="45720" marT="45396" marB="4539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99CC00"/>
                        </a:buClr>
                        <a:buSzTx/>
                        <a:buFont typeface="Univers 45 Light" pitchFamily="2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Checked</a:t>
                      </a:r>
                    </a:p>
                  </a:txBody>
                  <a:tcPr marL="45720" marR="45720" marT="45396" marB="4539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99CC00"/>
                        </a:buClr>
                        <a:buSzTx/>
                        <a:buFont typeface="Univers 45 Light" pitchFamily="2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Approved</a:t>
                      </a:r>
                    </a:p>
                  </a:txBody>
                  <a:tcPr marL="45720" marR="45720" marT="45396" marB="4539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3734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99CC00"/>
                        </a:buClr>
                        <a:buSzTx/>
                        <a:buFont typeface="Univers 45 Light" pitchFamily="2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Document No: 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0" marR="45720" marT="45396" marB="4539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99CC00"/>
                        </a:buClr>
                        <a:buSzTx/>
                        <a:buFont typeface="Univers 45 Light" pitchFamily="2" charset="0"/>
                        <a:buNone/>
                        <a:tabLst/>
                      </a:pPr>
                      <a:r>
                        <a:rPr kumimoji="0" lang="en-GB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Client Ref:</a:t>
                      </a:r>
                    </a:p>
                  </a:txBody>
                  <a:tcPr marL="45720" marR="45720" marT="45396" marB="4539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99CC00"/>
                        </a:buClr>
                        <a:buSzTx/>
                        <a:buFont typeface="Univers 45 Light" pitchFamily="2" charset="0"/>
                        <a:buNone/>
                        <a:tabLst/>
                      </a:pPr>
                      <a:endParaRPr kumimoji="0" lang="en-GB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0" marR="45720" marT="45396" marB="4539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99CC00"/>
                        </a:buClr>
                        <a:buSzTx/>
                        <a:buFont typeface="Univers 45 Light" pitchFamily="2" charset="0"/>
                        <a:buNone/>
                        <a:tabLst/>
                      </a:pP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0" marR="45720" marT="45396" marB="4539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0837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99CC00"/>
                        </a:buClr>
                        <a:buSzTx/>
                        <a:buFont typeface="Univers 45 Light" pitchFamily="2" charset="0"/>
                        <a:buNone/>
                        <a:tabLst/>
                      </a:pPr>
                      <a:endParaRPr kumimoji="0" lang="en-GB" sz="12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0" marR="45720" marT="45396" marB="4539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99CC00"/>
                        </a:buClr>
                        <a:buSzTx/>
                        <a:buFont typeface="Univers 45 Light" pitchFamily="2" charset="0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0" marR="45720" marT="45396" marB="4539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99CC00"/>
                        </a:buClr>
                        <a:buSzTx/>
                        <a:buFont typeface="Univers 45 Light" pitchFamily="2" charset="0"/>
                        <a:buNone/>
                        <a:tabLst/>
                      </a:pP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0" marR="45720" marT="45396" marB="4539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99CC00"/>
                        </a:buClr>
                        <a:buSzTx/>
                        <a:buFont typeface="Univers 45 Light" pitchFamily="2" charset="0"/>
                        <a:buNone/>
                        <a:tabLst/>
                      </a:pP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0" marR="45720" marT="45396" marB="4539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0837">
                <a:tc gridSpan="7">
                  <a:txBody>
                    <a:bodyPr/>
                    <a:lstStyle/>
                    <a:p>
                      <a:pPr algn="ctr"/>
                      <a:endParaRPr lang="en-US" sz="1000" dirty="0" smtClean="0"/>
                    </a:p>
                  </a:txBody>
                  <a:tcPr marL="45720" marR="45720" marT="45396" marB="4539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99CC00"/>
                        </a:buClr>
                        <a:buSzTx/>
                        <a:buFont typeface="Univers 45 Light" pitchFamily="2" charset="0"/>
                        <a:buNone/>
                        <a:tabLst/>
                      </a:pP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0" marR="45720" marT="45396" marB="4539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905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2906" y="1320019"/>
            <a:ext cx="9242473" cy="5695145"/>
          </a:xfrm>
          <a:prstGeom prst="rect">
            <a:avLst/>
          </a:prstGeom>
        </p:spPr>
        <p:txBody>
          <a:bodyPr/>
          <a:lstStyle>
            <a:lvl1pPr marL="228594" indent="-228594" algn="l" defTabSz="914378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8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2" indent="-228594" algn="l" defTabSz="914378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8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8" indent="-228594" algn="l" defTabSz="914378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 smtClean="0"/>
              <a:t>API STD 2RD Methods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32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10 inch OD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826" y="1821017"/>
            <a:ext cx="5852172" cy="4389129"/>
          </a:xfrm>
        </p:spPr>
      </p:pic>
    </p:spTree>
    <p:extLst>
      <p:ext uri="{BB962C8B-B14F-4D97-AF65-F5344CB8AC3E}">
        <p14:creationId xmlns:p14="http://schemas.microsoft.com/office/powerpoint/2010/main" val="318994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11 inch OD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826" y="1837059"/>
            <a:ext cx="5852172" cy="4389129"/>
          </a:xfrm>
        </p:spPr>
      </p:pic>
    </p:spTree>
    <p:extLst>
      <p:ext uri="{BB962C8B-B14F-4D97-AF65-F5344CB8AC3E}">
        <p14:creationId xmlns:p14="http://schemas.microsoft.com/office/powerpoint/2010/main" val="381142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12 inch OD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826" y="1821017"/>
            <a:ext cx="5852172" cy="4389129"/>
          </a:xfrm>
        </p:spPr>
      </p:pic>
    </p:spTree>
    <p:extLst>
      <p:ext uri="{BB962C8B-B14F-4D97-AF65-F5344CB8AC3E}">
        <p14:creationId xmlns:p14="http://schemas.microsoft.com/office/powerpoint/2010/main" val="123543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14 inch OD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826" y="1821017"/>
            <a:ext cx="5852172" cy="4389129"/>
          </a:xfrm>
        </p:spPr>
      </p:pic>
    </p:spTree>
    <p:extLst>
      <p:ext uri="{BB962C8B-B14F-4D97-AF65-F5344CB8AC3E}">
        <p14:creationId xmlns:p14="http://schemas.microsoft.com/office/powerpoint/2010/main" val="33974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16 inch OD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826" y="1804975"/>
            <a:ext cx="5852172" cy="4389129"/>
          </a:xfrm>
        </p:spPr>
      </p:pic>
    </p:spTree>
    <p:extLst>
      <p:ext uri="{BB962C8B-B14F-4D97-AF65-F5344CB8AC3E}">
        <p14:creationId xmlns:p14="http://schemas.microsoft.com/office/powerpoint/2010/main" val="100121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Way Forward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96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body" sz="quarter" idx="13"/>
          </p:nvPr>
        </p:nvSpPr>
        <p:spPr>
          <a:xfrm>
            <a:off x="115875" y="2308310"/>
            <a:ext cx="9777412" cy="1928410"/>
          </a:xfrm>
        </p:spPr>
        <p:txBody>
          <a:bodyPr>
            <a:normAutofit lnSpcReduction="10000"/>
          </a:bodyPr>
          <a:lstStyle/>
          <a:p>
            <a:r>
              <a:rPr lang="en-US" sz="4000" dirty="0"/>
              <a:t>THANK YOU </a:t>
            </a:r>
          </a:p>
          <a:p>
            <a:endParaRPr lang="en-US" sz="4000" dirty="0"/>
          </a:p>
          <a:p>
            <a:r>
              <a:rPr lang="en-US" sz="4000" dirty="0"/>
              <a:t>For the opportunity to serve!</a:t>
            </a:r>
          </a:p>
        </p:txBody>
      </p:sp>
    </p:spTree>
    <p:extLst>
      <p:ext uri="{BB962C8B-B14F-4D97-AF65-F5344CB8AC3E}">
        <p14:creationId xmlns:p14="http://schemas.microsoft.com/office/powerpoint/2010/main" val="163694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ceEngieer Title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prstDash val="lgDash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13475</TotalTime>
  <Words>58</Words>
  <Application>Microsoft Office PowerPoint</Application>
  <PresentationFormat>Custom</PresentationFormat>
  <Paragraphs>30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Tahoma</vt:lpstr>
      <vt:lpstr>Times New Roman</vt:lpstr>
      <vt:lpstr>Univers 45 Light</vt:lpstr>
      <vt:lpstr>AceEngieer Title Slide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AceEngineer</dc:creator>
  <cp:lastModifiedBy>AceEngineer</cp:lastModifiedBy>
  <cp:revision>4136</cp:revision>
  <dcterms:modified xsi:type="dcterms:W3CDTF">2018-09-29T05:32:36Z</dcterms:modified>
  <cp:contentStatus/>
</cp:coreProperties>
</file>